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e Rainer" userId="1dda4e70-4395-4fd7-b1e6-c74375a0e925" providerId="ADAL" clId="{60E5E9F6-25E0-4CB6-BDFB-A5F35402B53D}"/>
    <pc:docChg chg="modSld">
      <pc:chgData name="Hille Rainer" userId="1dda4e70-4395-4fd7-b1e6-c74375a0e925" providerId="ADAL" clId="{60E5E9F6-25E0-4CB6-BDFB-A5F35402B53D}" dt="2021-02-11T07:36:58.502" v="0" actId="478"/>
      <pc:docMkLst>
        <pc:docMk/>
      </pc:docMkLst>
      <pc:sldChg chg="delSp">
        <pc:chgData name="Hille Rainer" userId="1dda4e70-4395-4fd7-b1e6-c74375a0e925" providerId="ADAL" clId="{60E5E9F6-25E0-4CB6-BDFB-A5F35402B53D}" dt="2021-02-11T07:36:58.502" v="0" actId="478"/>
        <pc:sldMkLst>
          <pc:docMk/>
          <pc:sldMk cId="1024337566" sldId="256"/>
        </pc:sldMkLst>
        <pc:picChg chg="del">
          <ac:chgData name="Hille Rainer" userId="1dda4e70-4395-4fd7-b1e6-c74375a0e925" providerId="ADAL" clId="{60E5E9F6-25E0-4CB6-BDFB-A5F35402B53D}" dt="2021-02-11T07:36:58.502" v="0" actId="478"/>
          <ac:picMkLst>
            <pc:docMk/>
            <pc:sldMk cId="1024337566" sldId="256"/>
            <ac:picMk id="1026" creationId="{00000000-0000-0000-0000-000000000000}"/>
          </ac:picMkLst>
        </pc:picChg>
      </pc:sldChg>
    </pc:docChg>
  </pc:docChgLst>
  <pc:docChgLst>
    <pc:chgData name="Hille Rainer" userId="1dda4e70-4395-4fd7-b1e6-c74375a0e925" providerId="ADAL" clId="{B0ED4A47-D263-443C-8E4E-3CC6757E5210}"/>
    <pc:docChg chg="modSld">
      <pc:chgData name="Hille Rainer" userId="1dda4e70-4395-4fd7-b1e6-c74375a0e925" providerId="ADAL" clId="{B0ED4A47-D263-443C-8E4E-3CC6757E5210}" dt="2023-05-03T10:53:56.511" v="6" actId="9"/>
      <pc:docMkLst>
        <pc:docMk/>
      </pc:docMkLst>
      <pc:sldChg chg="modSp mod">
        <pc:chgData name="Hille Rainer" userId="1dda4e70-4395-4fd7-b1e6-c74375a0e925" providerId="ADAL" clId="{B0ED4A47-D263-443C-8E4E-3CC6757E5210}" dt="2023-05-03T10:53:56.511" v="6" actId="9"/>
        <pc:sldMkLst>
          <pc:docMk/>
          <pc:sldMk cId="1234635453" sldId="257"/>
        </pc:sldMkLst>
        <pc:spChg chg="mod">
          <ac:chgData name="Hille Rainer" userId="1dda4e70-4395-4fd7-b1e6-c74375a0e925" providerId="ADAL" clId="{B0ED4A47-D263-443C-8E4E-3CC6757E5210}" dt="2023-05-03T10:53:48.700" v="5" actId="403"/>
          <ac:spMkLst>
            <pc:docMk/>
            <pc:sldMk cId="1234635453" sldId="257"/>
            <ac:spMk id="4" creationId="{00000000-0000-0000-0000-000000000000}"/>
          </ac:spMkLst>
        </pc:spChg>
        <pc:spChg chg="mod">
          <ac:chgData name="Hille Rainer" userId="1dda4e70-4395-4fd7-b1e6-c74375a0e925" providerId="ADAL" clId="{B0ED4A47-D263-443C-8E4E-3CC6757E5210}" dt="2023-05-03T10:53:56.511" v="6" actId="9"/>
          <ac:spMkLst>
            <pc:docMk/>
            <pc:sldMk cId="1234635453" sldId="257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83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38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44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77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25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0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46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1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88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8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36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71DA-4196-4CD6-82E0-FCC2000C16AB}" type="datetimeFigureOut">
              <a:rPr lang="de-DE" smtClean="0"/>
              <a:t>03.05.2023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39983-F85C-4E14-9791-D530B378DF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44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372481" y="159023"/>
            <a:ext cx="40572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/>
              <a:t>Waldkraiburg</a:t>
            </a:r>
          </a:p>
        </p:txBody>
      </p:sp>
    </p:spTree>
    <p:extLst>
      <p:ext uri="{BB962C8B-B14F-4D97-AF65-F5344CB8AC3E}">
        <p14:creationId xmlns:p14="http://schemas.microsoft.com/office/powerpoint/2010/main" val="102433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47221" y="179348"/>
            <a:ext cx="19799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/>
              <a:t>Ortsteile</a:t>
            </a:r>
          </a:p>
        </p:txBody>
      </p:sp>
      <p:sp>
        <p:nvSpPr>
          <p:cNvPr id="6" name="Rechteck 5"/>
          <p:cNvSpPr/>
          <p:nvPr/>
        </p:nvSpPr>
        <p:spPr>
          <a:xfrm>
            <a:off x="467544" y="980728"/>
            <a:ext cx="4572000" cy="5078313"/>
          </a:xfrm>
          <a:prstGeom prst="rect">
            <a:avLst/>
          </a:prstGeom>
        </p:spPr>
        <p:txBody>
          <a:bodyPr numCol="2">
            <a:spAutoFit/>
          </a:bodyPr>
          <a:lstStyle/>
          <a:p>
            <a:r>
              <a:rPr lang="de-DE" dirty="0"/>
              <a:t>Asbach</a:t>
            </a:r>
          </a:p>
          <a:p>
            <a:r>
              <a:rPr lang="de-DE" dirty="0"/>
              <a:t>Au</a:t>
            </a:r>
          </a:p>
          <a:p>
            <a:r>
              <a:rPr lang="de-DE" dirty="0" err="1"/>
              <a:t>Ebing</a:t>
            </a:r>
            <a:endParaRPr lang="de-DE" dirty="0"/>
          </a:p>
          <a:p>
            <a:r>
              <a:rPr lang="de-DE" dirty="0"/>
              <a:t>Föhrenwinkel</a:t>
            </a:r>
          </a:p>
          <a:p>
            <a:r>
              <a:rPr lang="de-DE" dirty="0" err="1"/>
              <a:t>Froschau</a:t>
            </a:r>
            <a:endParaRPr lang="de-DE" dirty="0"/>
          </a:p>
          <a:p>
            <a:r>
              <a:rPr lang="de-DE" dirty="0"/>
              <a:t>Hart</a:t>
            </a:r>
          </a:p>
          <a:p>
            <a:r>
              <a:rPr lang="de-DE" dirty="0" err="1"/>
              <a:t>Hausing</a:t>
            </a:r>
            <a:endParaRPr lang="de-DE" dirty="0"/>
          </a:p>
          <a:p>
            <a:r>
              <a:rPr lang="de-DE" dirty="0"/>
              <a:t>Holzhausen</a:t>
            </a:r>
          </a:p>
          <a:p>
            <a:r>
              <a:rPr lang="de-DE" dirty="0" err="1"/>
              <a:t>Innthal</a:t>
            </a:r>
            <a:endParaRPr lang="de-DE" dirty="0"/>
          </a:p>
          <a:p>
            <a:r>
              <a:rPr lang="de-DE" dirty="0" err="1"/>
              <a:t>Lindach</a:t>
            </a:r>
            <a:endParaRPr lang="de-DE" dirty="0"/>
          </a:p>
          <a:p>
            <a:r>
              <a:rPr lang="de-DE" dirty="0"/>
              <a:t>Moos</a:t>
            </a:r>
          </a:p>
          <a:p>
            <a:r>
              <a:rPr lang="de-DE" dirty="0" err="1"/>
              <a:t>Niederndorf</a:t>
            </a:r>
            <a:endParaRPr lang="de-DE" dirty="0"/>
          </a:p>
          <a:p>
            <a:r>
              <a:rPr lang="de-DE" dirty="0" err="1"/>
              <a:t>Pürten</a:t>
            </a:r>
            <a:endParaRPr lang="de-DE" dirty="0"/>
          </a:p>
          <a:p>
            <a:r>
              <a:rPr lang="de-DE" dirty="0" err="1"/>
              <a:t>Rausching</a:t>
            </a:r>
            <a:endParaRPr lang="de-DE" dirty="0"/>
          </a:p>
          <a:p>
            <a:r>
              <a:rPr lang="de-DE" dirty="0" err="1"/>
              <a:t>SanktErasmus</a:t>
            </a:r>
            <a:endParaRPr lang="de-DE" dirty="0"/>
          </a:p>
          <a:p>
            <a:r>
              <a:rPr lang="de-DE" dirty="0" err="1"/>
              <a:t>Stockham</a:t>
            </a:r>
            <a:endParaRPr lang="de-DE" dirty="0"/>
          </a:p>
          <a:p>
            <a:r>
              <a:rPr lang="de-DE" dirty="0"/>
              <a:t>Waldkraiburg</a:t>
            </a:r>
          </a:p>
          <a:p>
            <a:r>
              <a:rPr lang="de-DE" dirty="0"/>
              <a:t>Wörth</a:t>
            </a:r>
          </a:p>
        </p:txBody>
      </p:sp>
    </p:spTree>
    <p:extLst>
      <p:ext uri="{BB962C8B-B14F-4D97-AF65-F5344CB8AC3E}">
        <p14:creationId xmlns:p14="http://schemas.microsoft.com/office/powerpoint/2010/main" val="123463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3568" y="1628800"/>
            <a:ext cx="23731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Haus der Kultur</a:t>
            </a:r>
          </a:p>
          <a:p>
            <a:pPr marL="285750" indent="-285750">
              <a:buFontTx/>
              <a:buChar char="-"/>
            </a:pPr>
            <a:r>
              <a:rPr lang="de-DE" dirty="0"/>
              <a:t>Stadtsaal</a:t>
            </a:r>
          </a:p>
          <a:p>
            <a:pPr marL="285750" indent="-285750">
              <a:buFontTx/>
              <a:buChar char="-"/>
            </a:pPr>
            <a:r>
              <a:rPr lang="de-DE" dirty="0"/>
              <a:t>Gemäldegalerie</a:t>
            </a:r>
          </a:p>
          <a:p>
            <a:pPr marL="285750" indent="-285750">
              <a:buFontTx/>
              <a:buChar char="-"/>
            </a:pPr>
            <a:r>
              <a:rPr lang="de-DE" dirty="0"/>
              <a:t>Stadtmuseum</a:t>
            </a:r>
          </a:p>
          <a:p>
            <a:r>
              <a:rPr lang="de-DE" dirty="0"/>
              <a:t>Museum Bunker 29</a:t>
            </a:r>
          </a:p>
          <a:p>
            <a:r>
              <a:rPr lang="de-DE" dirty="0"/>
              <a:t>Weg der Geschichte</a:t>
            </a:r>
          </a:p>
          <a:p>
            <a:r>
              <a:rPr lang="de-DE" dirty="0"/>
              <a:t>Stadtpark</a:t>
            </a:r>
          </a:p>
          <a:p>
            <a:r>
              <a:rPr lang="de-DE" dirty="0"/>
              <a:t>Kleinbahn im Stadtpark</a:t>
            </a:r>
          </a:p>
        </p:txBody>
      </p:sp>
      <p:sp>
        <p:nvSpPr>
          <p:cNvPr id="5" name="Rechteck 4"/>
          <p:cNvSpPr/>
          <p:nvPr/>
        </p:nvSpPr>
        <p:spPr>
          <a:xfrm>
            <a:off x="3073130" y="692696"/>
            <a:ext cx="2116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Sehenswürdigkeiten</a:t>
            </a:r>
          </a:p>
        </p:txBody>
      </p:sp>
    </p:spTree>
    <p:extLst>
      <p:ext uri="{BB962C8B-B14F-4D97-AF65-F5344CB8AC3E}">
        <p14:creationId xmlns:p14="http://schemas.microsoft.com/office/powerpoint/2010/main" val="362141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619672" y="548680"/>
            <a:ext cx="245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Schulen in Waldkraiburg</a:t>
            </a:r>
          </a:p>
        </p:txBody>
      </p:sp>
      <p:sp>
        <p:nvSpPr>
          <p:cNvPr id="5" name="Rechteck 4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/>
              <a:t>4 Grundschulen</a:t>
            </a:r>
          </a:p>
          <a:p>
            <a:r>
              <a:rPr lang="de-DE" dirty="0"/>
              <a:t>Grundschule an der Beethovenstraße</a:t>
            </a:r>
          </a:p>
          <a:p>
            <a:r>
              <a:rPr lang="de-DE" dirty="0"/>
              <a:t>Grundschule an der Dieselstraße</a:t>
            </a:r>
          </a:p>
          <a:p>
            <a:r>
              <a:rPr lang="de-DE" dirty="0"/>
              <a:t>Grundschule am Goetheplatz</a:t>
            </a:r>
          </a:p>
          <a:p>
            <a:r>
              <a:rPr lang="de-DE" dirty="0"/>
              <a:t>Grundschule an der </a:t>
            </a:r>
            <a:r>
              <a:rPr lang="de-DE" dirty="0" err="1"/>
              <a:t>Graslitzer</a:t>
            </a:r>
            <a:r>
              <a:rPr lang="de-DE" dirty="0"/>
              <a:t> Straße</a:t>
            </a:r>
          </a:p>
          <a:p>
            <a:r>
              <a:rPr lang="de-DE" dirty="0"/>
              <a:t>2 Mittelschulen</a:t>
            </a:r>
          </a:p>
          <a:p>
            <a:r>
              <a:rPr lang="de-DE" dirty="0"/>
              <a:t>Mittelschule an der Dieselstraße</a:t>
            </a:r>
          </a:p>
          <a:p>
            <a:r>
              <a:rPr lang="de-DE" dirty="0"/>
              <a:t>Mittelschule an der Franz-Liszt-Straße</a:t>
            </a:r>
          </a:p>
          <a:p>
            <a:r>
              <a:rPr lang="de-DE" dirty="0"/>
              <a:t>Staatliche Realschule</a:t>
            </a:r>
          </a:p>
          <a:p>
            <a:r>
              <a:rPr lang="de-DE" dirty="0"/>
              <a:t>Gymnasium Waldkraiburg</a:t>
            </a:r>
          </a:p>
        </p:txBody>
      </p:sp>
    </p:spTree>
    <p:extLst>
      <p:ext uri="{BB962C8B-B14F-4D97-AF65-F5344CB8AC3E}">
        <p14:creationId xmlns:p14="http://schemas.microsoft.com/office/powerpoint/2010/main" val="408888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Rainer</dc:creator>
  <cp:lastModifiedBy>Hille Rainer</cp:lastModifiedBy>
  <cp:revision>4</cp:revision>
  <dcterms:created xsi:type="dcterms:W3CDTF">2020-03-05T19:35:14Z</dcterms:created>
  <dcterms:modified xsi:type="dcterms:W3CDTF">2023-05-03T10:53:56Z</dcterms:modified>
</cp:coreProperties>
</file>